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A6DE70-505D-452C-8E93-862F5BFEC55A}" v="9" dt="2023-08-16T04:34:40.797"/>
    <p1510:client id="{AA18F439-C938-F14B-9FDD-A692FF13FD0B}" v="10" dt="2023-07-28T21:59:09.3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50"/>
    <p:restoredTop sz="96327"/>
  </p:normalViewPr>
  <p:slideViewPr>
    <p:cSldViewPr snapToGrid="0">
      <p:cViewPr varScale="1">
        <p:scale>
          <a:sx n="108" d="100"/>
          <a:sy n="108" d="100"/>
        </p:scale>
        <p:origin x="208" y="8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Rozario" userId="3b93eaaccfe905d1" providerId="Windows Live" clId="Web-{79A6DE70-505D-452C-8E93-862F5BFEC55A}"/>
    <pc:docChg chg="modSld">
      <pc:chgData name="Jessica Rozario" userId="3b93eaaccfe905d1" providerId="Windows Live" clId="Web-{79A6DE70-505D-452C-8E93-862F5BFEC55A}" dt="2023-08-16T04:34:33.984" v="6"/>
      <pc:docMkLst>
        <pc:docMk/>
      </pc:docMkLst>
      <pc:sldChg chg="modSp">
        <pc:chgData name="Jessica Rozario" userId="3b93eaaccfe905d1" providerId="Windows Live" clId="Web-{79A6DE70-505D-452C-8E93-862F5BFEC55A}" dt="2023-08-16T04:34:33.984" v="6"/>
        <pc:sldMkLst>
          <pc:docMk/>
          <pc:sldMk cId="3220596047" sldId="258"/>
        </pc:sldMkLst>
        <pc:graphicFrameChg chg="mod modGraphic">
          <ac:chgData name="Jessica Rozario" userId="3b93eaaccfe905d1" providerId="Windows Live" clId="Web-{79A6DE70-505D-452C-8E93-862F5BFEC55A}" dt="2023-08-16T04:34:33.984" v="6"/>
          <ac:graphicFrameMkLst>
            <pc:docMk/>
            <pc:sldMk cId="3220596047" sldId="258"/>
            <ac:graphicFrameMk id="4" creationId="{288B37A6-0649-367B-6AED-53B70B6697E2}"/>
          </ac:graphicFrameMkLst>
        </pc:graphicFrameChg>
      </pc:sldChg>
      <pc:sldChg chg="modSp">
        <pc:chgData name="Jessica Rozario" userId="3b93eaaccfe905d1" providerId="Windows Live" clId="Web-{79A6DE70-505D-452C-8E93-862F5BFEC55A}" dt="2023-08-16T04:34:18.093" v="0" actId="1076"/>
        <pc:sldMkLst>
          <pc:docMk/>
          <pc:sldMk cId="2946338426" sldId="260"/>
        </pc:sldMkLst>
        <pc:graphicFrameChg chg="mod">
          <ac:chgData name="Jessica Rozario" userId="3b93eaaccfe905d1" providerId="Windows Live" clId="Web-{79A6DE70-505D-452C-8E93-862F5BFEC55A}" dt="2023-08-16T04:34:18.093" v="0" actId="1076"/>
          <ac:graphicFrameMkLst>
            <pc:docMk/>
            <pc:sldMk cId="2946338426" sldId="260"/>
            <ac:graphicFrameMk id="6" creationId="{37530DB2-C239-729D-F306-5026A2C1DF29}"/>
          </ac:graphicFrameMkLst>
        </pc:graphicFrameChg>
      </pc:sldChg>
    </pc:docChg>
  </pc:docChgLst>
  <pc:docChgLst>
    <pc:chgData name="Jessica Rozario" userId="3b93eaaccfe905d1" providerId="LiveId" clId="{AA18F439-C938-F14B-9FDD-A692FF13FD0B}"/>
    <pc:docChg chg="undo custSel addSld modSld">
      <pc:chgData name="Jessica Rozario" userId="3b93eaaccfe905d1" providerId="LiveId" clId="{AA18F439-C938-F14B-9FDD-A692FF13FD0B}" dt="2023-07-28T22:01:52.781" v="2406" actId="14861"/>
      <pc:docMkLst>
        <pc:docMk/>
      </pc:docMkLst>
      <pc:sldChg chg="modSp mod">
        <pc:chgData name="Jessica Rozario" userId="3b93eaaccfe905d1" providerId="LiveId" clId="{AA18F439-C938-F14B-9FDD-A692FF13FD0B}" dt="2023-07-28T19:55:57.907" v="605" actId="339"/>
        <pc:sldMkLst>
          <pc:docMk/>
          <pc:sldMk cId="1717528256" sldId="257"/>
        </pc:sldMkLst>
        <pc:picChg chg="mod">
          <ac:chgData name="Jessica Rozario" userId="3b93eaaccfe905d1" providerId="LiveId" clId="{AA18F439-C938-F14B-9FDD-A692FF13FD0B}" dt="2023-07-28T19:55:57.907" v="605" actId="339"/>
          <ac:picMkLst>
            <pc:docMk/>
            <pc:sldMk cId="1717528256" sldId="257"/>
            <ac:picMk id="5" creationId="{F62A7AD1-467E-930E-246F-72BF6749E0E3}"/>
          </ac:picMkLst>
        </pc:picChg>
      </pc:sldChg>
      <pc:sldChg chg="addSp delSp modSp new mod setBg">
        <pc:chgData name="Jessica Rozario" userId="3b93eaaccfe905d1" providerId="LiveId" clId="{AA18F439-C938-F14B-9FDD-A692FF13FD0B}" dt="2023-07-28T20:19:43.949" v="1016" actId="14861"/>
        <pc:sldMkLst>
          <pc:docMk/>
          <pc:sldMk cId="3220596047" sldId="258"/>
        </pc:sldMkLst>
        <pc:spChg chg="mod">
          <ac:chgData name="Jessica Rozario" userId="3b93eaaccfe905d1" providerId="LiveId" clId="{AA18F439-C938-F14B-9FDD-A692FF13FD0B}" dt="2023-07-28T20:17:40.240" v="755" actId="26606"/>
          <ac:spMkLst>
            <pc:docMk/>
            <pc:sldMk cId="3220596047" sldId="258"/>
            <ac:spMk id="2" creationId="{7B678843-FFEA-7FED-73C2-B25941D1FC51}"/>
          </ac:spMkLst>
        </pc:spChg>
        <pc:spChg chg="del">
          <ac:chgData name="Jessica Rozario" userId="3b93eaaccfe905d1" providerId="LiveId" clId="{AA18F439-C938-F14B-9FDD-A692FF13FD0B}" dt="2023-07-28T20:11:27.720" v="607" actId="3680"/>
          <ac:spMkLst>
            <pc:docMk/>
            <pc:sldMk cId="3220596047" sldId="258"/>
            <ac:spMk id="3" creationId="{EBC9D4B9-33DA-4BBA-2426-F62ECE670D98}"/>
          </ac:spMkLst>
        </pc:spChg>
        <pc:spChg chg="add">
          <ac:chgData name="Jessica Rozario" userId="3b93eaaccfe905d1" providerId="LiveId" clId="{AA18F439-C938-F14B-9FDD-A692FF13FD0B}" dt="2023-07-28T20:17:40.240" v="755" actId="26606"/>
          <ac:spMkLst>
            <pc:docMk/>
            <pc:sldMk cId="3220596047" sldId="258"/>
            <ac:spMk id="11" creationId="{DB66C9CD-6BF4-44CA-8078-0BB819080761}"/>
          </ac:spMkLst>
        </pc:spChg>
        <pc:spChg chg="add">
          <ac:chgData name="Jessica Rozario" userId="3b93eaaccfe905d1" providerId="LiveId" clId="{AA18F439-C938-F14B-9FDD-A692FF13FD0B}" dt="2023-07-28T20:17:40.240" v="755" actId="26606"/>
          <ac:spMkLst>
            <pc:docMk/>
            <pc:sldMk cId="3220596047" sldId="258"/>
            <ac:spMk id="13" creationId="{F883A8D1-ED1B-47A1-AA44-289C080EDDB9}"/>
          </ac:spMkLst>
        </pc:spChg>
        <pc:graphicFrameChg chg="add mod ord modGraphic">
          <ac:chgData name="Jessica Rozario" userId="3b93eaaccfe905d1" providerId="LiveId" clId="{AA18F439-C938-F14B-9FDD-A692FF13FD0B}" dt="2023-07-28T20:18:23.884" v="758" actId="1076"/>
          <ac:graphicFrameMkLst>
            <pc:docMk/>
            <pc:sldMk cId="3220596047" sldId="258"/>
            <ac:graphicFrameMk id="4" creationId="{288B37A6-0649-367B-6AED-53B70B6697E2}"/>
          </ac:graphicFrameMkLst>
        </pc:graphicFrameChg>
        <pc:picChg chg="add mod">
          <ac:chgData name="Jessica Rozario" userId="3b93eaaccfe905d1" providerId="LiveId" clId="{AA18F439-C938-F14B-9FDD-A692FF13FD0B}" dt="2023-07-28T20:19:43.949" v="1016" actId="14861"/>
          <ac:picMkLst>
            <pc:docMk/>
            <pc:sldMk cId="3220596047" sldId="258"/>
            <ac:picMk id="6" creationId="{2CF7C58D-5B69-CF17-8807-4BF6EA51EF42}"/>
          </ac:picMkLst>
        </pc:picChg>
      </pc:sldChg>
      <pc:sldChg chg="addSp delSp modSp new mod setBg">
        <pc:chgData name="Jessica Rozario" userId="3b93eaaccfe905d1" providerId="LiveId" clId="{AA18F439-C938-F14B-9FDD-A692FF13FD0B}" dt="2023-07-28T21:41:14.290" v="1616" actId="14861"/>
        <pc:sldMkLst>
          <pc:docMk/>
          <pc:sldMk cId="3602661523" sldId="259"/>
        </pc:sldMkLst>
        <pc:spChg chg="mod">
          <ac:chgData name="Jessica Rozario" userId="3b93eaaccfe905d1" providerId="LiveId" clId="{AA18F439-C938-F14B-9FDD-A692FF13FD0B}" dt="2023-07-28T21:40:17.739" v="1213" actId="1076"/>
          <ac:spMkLst>
            <pc:docMk/>
            <pc:sldMk cId="3602661523" sldId="259"/>
            <ac:spMk id="2" creationId="{234165A1-F701-2331-43A6-9736C86C2DBE}"/>
          </ac:spMkLst>
        </pc:spChg>
        <pc:spChg chg="del">
          <ac:chgData name="Jessica Rozario" userId="3b93eaaccfe905d1" providerId="LiveId" clId="{AA18F439-C938-F14B-9FDD-A692FF13FD0B}" dt="2023-07-28T21:25:25.973" v="1018" actId="931"/>
          <ac:spMkLst>
            <pc:docMk/>
            <pc:sldMk cId="3602661523" sldId="259"/>
            <ac:spMk id="3" creationId="{60DBD796-FA20-0CC2-229F-4E665A566768}"/>
          </ac:spMkLst>
        </pc:spChg>
        <pc:spChg chg="add mod">
          <ac:chgData name="Jessica Rozario" userId="3b93eaaccfe905d1" providerId="LiveId" clId="{AA18F439-C938-F14B-9FDD-A692FF13FD0B}" dt="2023-07-28T21:40:12.071" v="1212" actId="1076"/>
          <ac:spMkLst>
            <pc:docMk/>
            <pc:sldMk cId="3602661523" sldId="259"/>
            <ac:spMk id="6" creationId="{0DD53CF8-0CA6-DB52-0E53-784C982FDA27}"/>
          </ac:spMkLst>
        </pc:spChg>
        <pc:spChg chg="add">
          <ac:chgData name="Jessica Rozario" userId="3b93eaaccfe905d1" providerId="LiveId" clId="{AA18F439-C938-F14B-9FDD-A692FF13FD0B}" dt="2023-07-28T21:26:33.845" v="1019" actId="26606"/>
          <ac:spMkLst>
            <pc:docMk/>
            <pc:sldMk cId="3602661523" sldId="259"/>
            <ac:spMk id="18" creationId="{CA5B2A81-2C8E-4963-AFD4-E539D168B475}"/>
          </ac:spMkLst>
        </pc:spChg>
        <pc:spChg chg="add">
          <ac:chgData name="Jessica Rozario" userId="3b93eaaccfe905d1" providerId="LiveId" clId="{AA18F439-C938-F14B-9FDD-A692FF13FD0B}" dt="2023-07-28T21:26:33.845" v="1019" actId="26606"/>
          <ac:spMkLst>
            <pc:docMk/>
            <pc:sldMk cId="3602661523" sldId="259"/>
            <ac:spMk id="20" creationId="{6828D311-B582-473B-A71A-00BAEFDDF095}"/>
          </ac:spMkLst>
        </pc:spChg>
        <pc:spChg chg="add">
          <ac:chgData name="Jessica Rozario" userId="3b93eaaccfe905d1" providerId="LiveId" clId="{AA18F439-C938-F14B-9FDD-A692FF13FD0B}" dt="2023-07-28T21:26:33.845" v="1019" actId="26606"/>
          <ac:spMkLst>
            <pc:docMk/>
            <pc:sldMk cId="3602661523" sldId="259"/>
            <ac:spMk id="24" creationId="{950B4532-90B0-4F38-8B86-C84A0416EFD9}"/>
          </ac:spMkLst>
        </pc:spChg>
        <pc:spChg chg="add">
          <ac:chgData name="Jessica Rozario" userId="3b93eaaccfe905d1" providerId="LiveId" clId="{AA18F439-C938-F14B-9FDD-A692FF13FD0B}" dt="2023-07-28T21:26:33.845" v="1019" actId="26606"/>
          <ac:spMkLst>
            <pc:docMk/>
            <pc:sldMk cId="3602661523" sldId="259"/>
            <ac:spMk id="26" creationId="{5B28FD85-59C0-44FE-822A-75F0E9D2EE7D}"/>
          </ac:spMkLst>
        </pc:spChg>
        <pc:grpChg chg="add">
          <ac:chgData name="Jessica Rozario" userId="3b93eaaccfe905d1" providerId="LiveId" clId="{AA18F439-C938-F14B-9FDD-A692FF13FD0B}" dt="2023-07-28T21:26:33.845" v="1019" actId="26606"/>
          <ac:grpSpMkLst>
            <pc:docMk/>
            <pc:sldMk cId="3602661523" sldId="259"/>
            <ac:grpSpMk id="12" creationId="{F982E0B2-AA9C-441C-A08E-A9DF9CF12116}"/>
          </ac:grpSpMkLst>
        </pc:grpChg>
        <pc:picChg chg="add mod">
          <ac:chgData name="Jessica Rozario" userId="3b93eaaccfe905d1" providerId="LiveId" clId="{AA18F439-C938-F14B-9FDD-A692FF13FD0B}" dt="2023-07-28T21:41:14.290" v="1616" actId="14861"/>
          <ac:picMkLst>
            <pc:docMk/>
            <pc:sldMk cId="3602661523" sldId="259"/>
            <ac:picMk id="5" creationId="{021858C1-F541-8FCB-D201-7B992EA1DD76}"/>
          </ac:picMkLst>
        </pc:picChg>
        <pc:cxnChg chg="add">
          <ac:chgData name="Jessica Rozario" userId="3b93eaaccfe905d1" providerId="LiveId" clId="{AA18F439-C938-F14B-9FDD-A692FF13FD0B}" dt="2023-07-28T21:26:33.845" v="1019" actId="26606"/>
          <ac:cxnSpMkLst>
            <pc:docMk/>
            <pc:sldMk cId="3602661523" sldId="259"/>
            <ac:cxnSpMk id="10" creationId="{701C0CAB-6A03-4C6A-9FAA-219847753628}"/>
          </ac:cxnSpMkLst>
        </pc:cxnChg>
        <pc:cxnChg chg="add">
          <ac:chgData name="Jessica Rozario" userId="3b93eaaccfe905d1" providerId="LiveId" clId="{AA18F439-C938-F14B-9FDD-A692FF13FD0B}" dt="2023-07-28T21:26:33.845" v="1019" actId="26606"/>
          <ac:cxnSpMkLst>
            <pc:docMk/>
            <pc:sldMk cId="3602661523" sldId="259"/>
            <ac:cxnSpMk id="22" creationId="{9E7C23BC-DAA6-40E1-8166-B8C4439D1430}"/>
          </ac:cxnSpMkLst>
        </pc:cxnChg>
      </pc:sldChg>
      <pc:sldChg chg="addSp delSp modSp new mod setBg">
        <pc:chgData name="Jessica Rozario" userId="3b93eaaccfe905d1" providerId="LiveId" clId="{AA18F439-C938-F14B-9FDD-A692FF13FD0B}" dt="2023-07-28T21:51:41.469" v="1844" actId="20577"/>
        <pc:sldMkLst>
          <pc:docMk/>
          <pc:sldMk cId="2946338426" sldId="260"/>
        </pc:sldMkLst>
        <pc:spChg chg="mod ord">
          <ac:chgData name="Jessica Rozario" userId="3b93eaaccfe905d1" providerId="LiveId" clId="{AA18F439-C938-F14B-9FDD-A692FF13FD0B}" dt="2023-07-28T21:48:41.255" v="1799" actId="14100"/>
          <ac:spMkLst>
            <pc:docMk/>
            <pc:sldMk cId="2946338426" sldId="260"/>
            <ac:spMk id="2" creationId="{637768E7-EB97-38FA-1074-79C242F23A50}"/>
          </ac:spMkLst>
        </pc:spChg>
        <pc:spChg chg="del">
          <ac:chgData name="Jessica Rozario" userId="3b93eaaccfe905d1" providerId="LiveId" clId="{AA18F439-C938-F14B-9FDD-A692FF13FD0B}" dt="2023-07-28T21:43:32.588" v="1618" actId="931"/>
          <ac:spMkLst>
            <pc:docMk/>
            <pc:sldMk cId="2946338426" sldId="260"/>
            <ac:spMk id="3" creationId="{58E6B664-7A56-C3E2-442D-2BC8F69FCFCF}"/>
          </ac:spMkLst>
        </pc:spChg>
        <pc:spChg chg="add">
          <ac:chgData name="Jessica Rozario" userId="3b93eaaccfe905d1" providerId="LiveId" clId="{AA18F439-C938-F14B-9FDD-A692FF13FD0B}" dt="2023-07-28T21:44:36.876" v="1619" actId="26606"/>
          <ac:spMkLst>
            <pc:docMk/>
            <pc:sldMk cId="2946338426" sldId="260"/>
            <ac:spMk id="18" creationId="{1F4CD6D0-88B6-45F4-AC60-54587D3C92A0}"/>
          </ac:spMkLst>
        </pc:spChg>
        <pc:spChg chg="add">
          <ac:chgData name="Jessica Rozario" userId="3b93eaaccfe905d1" providerId="LiveId" clId="{AA18F439-C938-F14B-9FDD-A692FF13FD0B}" dt="2023-07-28T21:44:36.876" v="1619" actId="26606"/>
          <ac:spMkLst>
            <pc:docMk/>
            <pc:sldMk cId="2946338426" sldId="260"/>
            <ac:spMk id="20" creationId="{2A079D24-860A-4799-B3AE-658D4F1365FA}"/>
          </ac:spMkLst>
        </pc:spChg>
        <pc:grpChg chg="add">
          <ac:chgData name="Jessica Rozario" userId="3b93eaaccfe905d1" providerId="LiveId" clId="{AA18F439-C938-F14B-9FDD-A692FF13FD0B}" dt="2023-07-28T21:44:36.876" v="1619" actId="26606"/>
          <ac:grpSpMkLst>
            <pc:docMk/>
            <pc:sldMk cId="2946338426" sldId="260"/>
            <ac:grpSpMk id="12" creationId="{F982E0B2-AA9C-441C-A08E-A9DF9CF12116}"/>
          </ac:grpSpMkLst>
        </pc:grpChg>
        <pc:graphicFrameChg chg="add mod modGraphic">
          <ac:chgData name="Jessica Rozario" userId="3b93eaaccfe905d1" providerId="LiveId" clId="{AA18F439-C938-F14B-9FDD-A692FF13FD0B}" dt="2023-07-28T21:51:41.469" v="1844" actId="20577"/>
          <ac:graphicFrameMkLst>
            <pc:docMk/>
            <pc:sldMk cId="2946338426" sldId="260"/>
            <ac:graphicFrameMk id="6" creationId="{37530DB2-C239-729D-F306-5026A2C1DF29}"/>
          </ac:graphicFrameMkLst>
        </pc:graphicFrameChg>
        <pc:picChg chg="add mod">
          <ac:chgData name="Jessica Rozario" userId="3b93eaaccfe905d1" providerId="LiveId" clId="{AA18F439-C938-F14B-9FDD-A692FF13FD0B}" dt="2023-07-28T21:44:36.876" v="1619" actId="26606"/>
          <ac:picMkLst>
            <pc:docMk/>
            <pc:sldMk cId="2946338426" sldId="260"/>
            <ac:picMk id="5" creationId="{53B9AE63-3534-055F-0903-902161D0932C}"/>
          </ac:picMkLst>
        </pc:picChg>
        <pc:cxnChg chg="add">
          <ac:chgData name="Jessica Rozario" userId="3b93eaaccfe905d1" providerId="LiveId" clId="{AA18F439-C938-F14B-9FDD-A692FF13FD0B}" dt="2023-07-28T21:44:36.876" v="1619" actId="26606"/>
          <ac:cxnSpMkLst>
            <pc:docMk/>
            <pc:sldMk cId="2946338426" sldId="260"/>
            <ac:cxnSpMk id="10" creationId="{701C0CAB-6A03-4C6A-9FAA-219847753628}"/>
          </ac:cxnSpMkLst>
        </pc:cxnChg>
        <pc:cxnChg chg="add">
          <ac:chgData name="Jessica Rozario" userId="3b93eaaccfe905d1" providerId="LiveId" clId="{AA18F439-C938-F14B-9FDD-A692FF13FD0B}" dt="2023-07-28T21:44:36.876" v="1619" actId="26606"/>
          <ac:cxnSpMkLst>
            <pc:docMk/>
            <pc:sldMk cId="2946338426" sldId="260"/>
            <ac:cxnSpMk id="22" creationId="{6C14D892-36B8-4065-9158-50C22E1E6986}"/>
          </ac:cxnSpMkLst>
        </pc:cxnChg>
      </pc:sldChg>
      <pc:sldChg chg="addSp delSp modSp new mod setBg">
        <pc:chgData name="Jessica Rozario" userId="3b93eaaccfe905d1" providerId="LiveId" clId="{AA18F439-C938-F14B-9FDD-A692FF13FD0B}" dt="2023-07-28T22:01:52.781" v="2406" actId="14861"/>
        <pc:sldMkLst>
          <pc:docMk/>
          <pc:sldMk cId="396856486" sldId="261"/>
        </pc:sldMkLst>
        <pc:spChg chg="mod">
          <ac:chgData name="Jessica Rozario" userId="3b93eaaccfe905d1" providerId="LiveId" clId="{AA18F439-C938-F14B-9FDD-A692FF13FD0B}" dt="2023-07-28T21:58:56.473" v="1883" actId="20577"/>
          <ac:spMkLst>
            <pc:docMk/>
            <pc:sldMk cId="396856486" sldId="261"/>
            <ac:spMk id="2" creationId="{25FE344C-C7E7-B46C-DC25-A927885A44E4}"/>
          </ac:spMkLst>
        </pc:spChg>
        <pc:spChg chg="del">
          <ac:chgData name="Jessica Rozario" userId="3b93eaaccfe905d1" providerId="LiveId" clId="{AA18F439-C938-F14B-9FDD-A692FF13FD0B}" dt="2023-07-28T21:57:42.700" v="1846" actId="931"/>
          <ac:spMkLst>
            <pc:docMk/>
            <pc:sldMk cId="396856486" sldId="261"/>
            <ac:spMk id="3" creationId="{713C3E62-9AAA-1768-A3CF-A9A716452623}"/>
          </ac:spMkLst>
        </pc:spChg>
        <pc:spChg chg="add mod">
          <ac:chgData name="Jessica Rozario" userId="3b93eaaccfe905d1" providerId="LiveId" clId="{AA18F439-C938-F14B-9FDD-A692FF13FD0B}" dt="2023-07-28T22:01:09.625" v="2196" actId="1076"/>
          <ac:spMkLst>
            <pc:docMk/>
            <pc:sldMk cId="396856486" sldId="261"/>
            <ac:spMk id="6" creationId="{7183BC27-4E39-EA39-6E01-D85809B3A8A0}"/>
          </ac:spMkLst>
        </pc:spChg>
        <pc:spChg chg="add">
          <ac:chgData name="Jessica Rozario" userId="3b93eaaccfe905d1" providerId="LiveId" clId="{AA18F439-C938-F14B-9FDD-A692FF13FD0B}" dt="2023-07-28T21:58:36.961" v="1847" actId="26606"/>
          <ac:spMkLst>
            <pc:docMk/>
            <pc:sldMk cId="396856486" sldId="261"/>
            <ac:spMk id="18" creationId="{3011B0B3-5679-4759-90B8-3B908C4CBD21}"/>
          </ac:spMkLst>
        </pc:spChg>
        <pc:grpChg chg="add">
          <ac:chgData name="Jessica Rozario" userId="3b93eaaccfe905d1" providerId="LiveId" clId="{AA18F439-C938-F14B-9FDD-A692FF13FD0B}" dt="2023-07-28T21:58:36.961" v="1847" actId="26606"/>
          <ac:grpSpMkLst>
            <pc:docMk/>
            <pc:sldMk cId="396856486" sldId="261"/>
            <ac:grpSpMk id="12" creationId="{F982E0B2-AA9C-441C-A08E-A9DF9CF12116}"/>
          </ac:grpSpMkLst>
        </pc:grpChg>
        <pc:picChg chg="add mod">
          <ac:chgData name="Jessica Rozario" userId="3b93eaaccfe905d1" providerId="LiveId" clId="{AA18F439-C938-F14B-9FDD-A692FF13FD0B}" dt="2023-07-28T22:01:52.781" v="2406" actId="14861"/>
          <ac:picMkLst>
            <pc:docMk/>
            <pc:sldMk cId="396856486" sldId="261"/>
            <ac:picMk id="5" creationId="{708E0323-9426-9B87-92E3-43BEFA22F6A2}"/>
          </ac:picMkLst>
        </pc:picChg>
        <pc:cxnChg chg="add">
          <ac:chgData name="Jessica Rozario" userId="3b93eaaccfe905d1" providerId="LiveId" clId="{AA18F439-C938-F14B-9FDD-A692FF13FD0B}" dt="2023-07-28T21:58:36.961" v="1847" actId="26606"/>
          <ac:cxnSpMkLst>
            <pc:docMk/>
            <pc:sldMk cId="396856486" sldId="261"/>
            <ac:cxnSpMk id="10" creationId="{701C0CAB-6A03-4C6A-9FAA-219847753628}"/>
          </ac:cxnSpMkLst>
        </pc:cxnChg>
        <pc:cxnChg chg="add">
          <ac:chgData name="Jessica Rozario" userId="3b93eaaccfe905d1" providerId="LiveId" clId="{AA18F439-C938-F14B-9FDD-A692FF13FD0B}" dt="2023-07-28T21:58:36.961" v="1847" actId="26606"/>
          <ac:cxnSpMkLst>
            <pc:docMk/>
            <pc:sldMk cId="396856486" sldId="261"/>
            <ac:cxnSpMk id="20" creationId="{32E97E5C-7A5F-424E-AAE4-654396E90799}"/>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8/15/2023</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90634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8/15/2023</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747108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8/15/2023</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153146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8/15/2023</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611675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8/15/2023</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50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8/15/2023</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820974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8/15/2023</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074414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8/15/2023</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180552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8/15/2023</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64259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8/15/2023</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177369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8/15/2023</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740310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8/15/2023</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871628525"/>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FE08BE-2B52-9B84-7A49-07929DC46841}"/>
              </a:ext>
            </a:extLst>
          </p:cNvPr>
          <p:cNvSpPr>
            <a:spLocks noGrp="1"/>
          </p:cNvSpPr>
          <p:nvPr>
            <p:ph type="ctrTitle"/>
          </p:nvPr>
        </p:nvSpPr>
        <p:spPr>
          <a:xfrm>
            <a:off x="4983900" y="1079500"/>
            <a:ext cx="6119131" cy="2138400"/>
          </a:xfrm>
        </p:spPr>
        <p:txBody>
          <a:bodyPr>
            <a:normAutofit/>
          </a:bodyPr>
          <a:lstStyle/>
          <a:p>
            <a:r>
              <a:rPr lang="en-US" sz="4400" dirty="0"/>
              <a:t>BAXTER COUNTY</a:t>
            </a:r>
          </a:p>
        </p:txBody>
      </p:sp>
      <p:sp>
        <p:nvSpPr>
          <p:cNvPr id="3" name="Subtitle 2">
            <a:extLst>
              <a:ext uri="{FF2B5EF4-FFF2-40B4-BE49-F238E27FC236}">
                <a16:creationId xmlns:a16="http://schemas.microsoft.com/office/drawing/2014/main" id="{14990ED0-D1C0-E7D5-6DC3-555BAF867940}"/>
              </a:ext>
            </a:extLst>
          </p:cNvPr>
          <p:cNvSpPr>
            <a:spLocks noGrp="1"/>
          </p:cNvSpPr>
          <p:nvPr>
            <p:ph type="subTitle" idx="1"/>
          </p:nvPr>
        </p:nvSpPr>
        <p:spPr>
          <a:xfrm>
            <a:off x="4980779" y="4113213"/>
            <a:ext cx="6125372" cy="1655762"/>
          </a:xfrm>
        </p:spPr>
        <p:txBody>
          <a:bodyPr>
            <a:normAutofit/>
          </a:bodyPr>
          <a:lstStyle/>
          <a:p>
            <a:r>
              <a:rPr lang="en-US" sz="4000" dirty="0"/>
              <a:t>ARKANSAS</a:t>
            </a:r>
          </a:p>
        </p:txBody>
      </p:sp>
      <p:pic>
        <p:nvPicPr>
          <p:cNvPr id="4" name="Picture 3" descr="Full frame shot of wall with worn-out sky blue paint">
            <a:extLst>
              <a:ext uri="{FF2B5EF4-FFF2-40B4-BE49-F238E27FC236}">
                <a16:creationId xmlns:a16="http://schemas.microsoft.com/office/drawing/2014/main" id="{DA4F0B52-C09E-AFE3-A7EE-412F9FC003A5}"/>
              </a:ext>
            </a:extLst>
          </p:cNvPr>
          <p:cNvPicPr>
            <a:picLocks noChangeAspect="1"/>
          </p:cNvPicPr>
          <p:nvPr/>
        </p:nvPicPr>
        <p:blipFill rotWithShape="1">
          <a:blip r:embed="rId2"/>
          <a:srcRect l="46893" r="15498" b="-1"/>
          <a:stretch/>
        </p:blipFill>
        <p:spPr>
          <a:xfrm>
            <a:off x="20" y="10"/>
            <a:ext cx="3863955" cy="6857989"/>
          </a:xfrm>
          <a:prstGeom prst="rect">
            <a:avLst/>
          </a:prstGeom>
        </p:spPr>
      </p:pic>
      <p:cxnSp>
        <p:nvCxnSpPr>
          <p:cNvPr id="11" name="Straight Connector 10">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3465"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308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65CD40-63A2-8339-4F8F-6F3553E35664}"/>
              </a:ext>
            </a:extLst>
          </p:cNvPr>
          <p:cNvSpPr>
            <a:spLocks noGrp="1"/>
          </p:cNvSpPr>
          <p:nvPr>
            <p:ph type="title"/>
          </p:nvPr>
        </p:nvSpPr>
        <p:spPr>
          <a:xfrm>
            <a:off x="1080000" y="540000"/>
            <a:ext cx="3345950" cy="2303213"/>
          </a:xfrm>
        </p:spPr>
        <p:txBody>
          <a:bodyPr anchor="ctr">
            <a:normAutofit/>
          </a:bodyPr>
          <a:lstStyle/>
          <a:p>
            <a:pPr algn="ctr"/>
            <a:r>
              <a:rPr lang="en-US" dirty="0"/>
              <a:t>PLAY ALL DAY, THEN GO HOME TO YOUR PLACE!</a:t>
            </a:r>
            <a:endParaRPr lang="en-US"/>
          </a:p>
        </p:txBody>
      </p:sp>
      <p:cxnSp>
        <p:nvCxnSpPr>
          <p:cNvPr id="14" name="Straight Connector 13">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714750" y="1691606"/>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4B775392-AEEB-A4B2-381F-1A0C0ABAD420}"/>
              </a:ext>
            </a:extLst>
          </p:cNvPr>
          <p:cNvSpPr>
            <a:spLocks noGrp="1"/>
          </p:cNvSpPr>
          <p:nvPr>
            <p:ph idx="1"/>
          </p:nvPr>
        </p:nvSpPr>
        <p:spPr>
          <a:xfrm>
            <a:off x="5543552" y="540000"/>
            <a:ext cx="6107460" cy="2303213"/>
          </a:xfrm>
        </p:spPr>
        <p:txBody>
          <a:bodyPr anchor="ctr">
            <a:normAutofit fontScale="85000" lnSpcReduction="10000"/>
          </a:bodyPr>
          <a:lstStyle/>
          <a:p>
            <a:r>
              <a:rPr lang="en-US" dirty="0"/>
              <a:t>Less than 15 minutes from Tracy Ferry Marina</a:t>
            </a:r>
          </a:p>
          <a:p>
            <a:r>
              <a:rPr lang="en-US" dirty="0"/>
              <a:t>45 minutes to Bull Shoal Caverns</a:t>
            </a:r>
          </a:p>
          <a:p>
            <a:r>
              <a:rPr lang="en-US" dirty="0"/>
              <a:t>Great dining options in your sister city, Mountain Home</a:t>
            </a:r>
          </a:p>
          <a:p>
            <a:r>
              <a:rPr lang="en-US" dirty="0"/>
              <a:t>Wonderful Fishing</a:t>
            </a:r>
          </a:p>
          <a:p>
            <a:r>
              <a:rPr lang="en-US" dirty="0"/>
              <a:t>ALL the boating fun!</a:t>
            </a:r>
          </a:p>
        </p:txBody>
      </p:sp>
      <p:pic>
        <p:nvPicPr>
          <p:cNvPr id="5" name="Content Placeholder 4" descr="A boat in the water&#10;&#10;Description automatically generated">
            <a:extLst>
              <a:ext uri="{FF2B5EF4-FFF2-40B4-BE49-F238E27FC236}">
                <a16:creationId xmlns:a16="http://schemas.microsoft.com/office/drawing/2014/main" id="{F62A7AD1-467E-930E-246F-72BF6749E0E3}"/>
              </a:ext>
            </a:extLst>
          </p:cNvPr>
          <p:cNvPicPr>
            <a:picLocks noChangeAspect="1"/>
          </p:cNvPicPr>
          <p:nvPr/>
        </p:nvPicPr>
        <p:blipFill rotWithShape="1">
          <a:blip r:embed="rId2"/>
          <a:srcRect t="55372" b="5701"/>
          <a:stretch/>
        </p:blipFill>
        <p:spPr>
          <a:xfrm>
            <a:off x="20" y="3150973"/>
            <a:ext cx="12191977" cy="3707027"/>
          </a:xfrm>
          <a:prstGeom prst="rect">
            <a:avLst/>
          </a:prstGeom>
          <a:effectLst>
            <a:outerShdw blurRad="803368" dist="1188069" dir="5400000" sx="42897" sy="42897" algn="ctr" rotWithShape="0">
              <a:srgbClr val="000000">
                <a:alpha val="63688"/>
              </a:srgbClr>
            </a:outerShdw>
            <a:reflection stA="97433" endPos="25794" dist="50800" dir="5400000" sy="-100000" algn="bl" rotWithShape="0"/>
            <a:softEdge rad="31750"/>
          </a:effectLst>
          <a:scene3d>
            <a:camera prst="orthographicFront"/>
            <a:lightRig rig="threePt" dir="t"/>
          </a:scene3d>
          <a:sp3d>
            <a:bevelT w="19050"/>
          </a:sp3d>
        </p:spPr>
      </p:pic>
    </p:spTree>
    <p:extLst>
      <p:ext uri="{BB962C8B-B14F-4D97-AF65-F5344CB8AC3E}">
        <p14:creationId xmlns:p14="http://schemas.microsoft.com/office/powerpoint/2010/main" val="1717528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78843-FFEA-7FED-73C2-B25941D1FC51}"/>
              </a:ext>
            </a:extLst>
          </p:cNvPr>
          <p:cNvSpPr>
            <a:spLocks noGrp="1"/>
          </p:cNvSpPr>
          <p:nvPr>
            <p:ph type="title"/>
          </p:nvPr>
        </p:nvSpPr>
        <p:spPr>
          <a:xfrm>
            <a:off x="1078100" y="542671"/>
            <a:ext cx="10026650" cy="1124202"/>
          </a:xfrm>
        </p:spPr>
        <p:txBody>
          <a:bodyPr wrap="square" anchor="ctr">
            <a:normAutofit/>
          </a:bodyPr>
          <a:lstStyle/>
          <a:p>
            <a:pPr algn="ctr"/>
            <a:r>
              <a:rPr lang="en-US" dirty="0"/>
              <a:t>FEATURES | DESCRIPTION</a:t>
            </a:r>
          </a:p>
        </p:txBody>
      </p:sp>
      <p:sp useBgFill="1">
        <p:nvSpPr>
          <p:cNvPr id="13" name="Rectangle 12">
            <a:extLst>
              <a:ext uri="{FF2B5EF4-FFF2-40B4-BE49-F238E27FC236}">
                <a16:creationId xmlns:a16="http://schemas.microsoft.com/office/drawing/2014/main" id="{F883A8D1-ED1B-47A1-AA44-289C080ED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2664"/>
            <a:ext cx="12192000" cy="4605336"/>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graphicFrame>
        <p:nvGraphicFramePr>
          <p:cNvPr id="4" name="Table 4">
            <a:extLst>
              <a:ext uri="{FF2B5EF4-FFF2-40B4-BE49-F238E27FC236}">
                <a16:creationId xmlns:a16="http://schemas.microsoft.com/office/drawing/2014/main" id="{288B37A6-0649-367B-6AED-53B70B6697E2}"/>
              </a:ext>
            </a:extLst>
          </p:cNvPr>
          <p:cNvGraphicFramePr>
            <a:graphicFrameLocks noGrp="1"/>
          </p:cNvGraphicFramePr>
          <p:nvPr>
            <p:ph idx="1"/>
            <p:extLst>
              <p:ext uri="{D42A27DB-BD31-4B8C-83A1-F6EECF244321}">
                <p14:modId xmlns:p14="http://schemas.microsoft.com/office/powerpoint/2010/main" val="2769374646"/>
              </p:ext>
            </p:extLst>
          </p:nvPr>
        </p:nvGraphicFramePr>
        <p:xfrm>
          <a:off x="362212" y="3026478"/>
          <a:ext cx="4752889" cy="2595880"/>
        </p:xfrm>
        <a:graphic>
          <a:graphicData uri="http://schemas.openxmlformats.org/drawingml/2006/table">
            <a:tbl>
              <a:tblPr firstRow="1" bandRow="1">
                <a:tableStyleId>{5C22544A-7EE6-4342-B048-85BDC9FD1C3A}</a:tableStyleId>
              </a:tblPr>
              <a:tblGrid>
                <a:gridCol w="2372379">
                  <a:extLst>
                    <a:ext uri="{9D8B030D-6E8A-4147-A177-3AD203B41FA5}">
                      <a16:colId xmlns:a16="http://schemas.microsoft.com/office/drawing/2014/main" val="2286317453"/>
                    </a:ext>
                  </a:extLst>
                </a:gridCol>
                <a:gridCol w="2380510">
                  <a:extLst>
                    <a:ext uri="{9D8B030D-6E8A-4147-A177-3AD203B41FA5}">
                      <a16:colId xmlns:a16="http://schemas.microsoft.com/office/drawing/2014/main" val="250435280"/>
                    </a:ext>
                  </a:extLst>
                </a:gridCol>
              </a:tblGrid>
              <a:tr h="370840">
                <a:tc>
                  <a:txBody>
                    <a:bodyPr/>
                    <a:lstStyle/>
                    <a:p>
                      <a:r>
                        <a:rPr lang="en-US" dirty="0"/>
                        <a:t>County, State</a:t>
                      </a:r>
                    </a:p>
                  </a:txBody>
                  <a:tcPr/>
                </a:tc>
                <a:tc>
                  <a:txBody>
                    <a:bodyPr/>
                    <a:lstStyle/>
                    <a:p>
                      <a:r>
                        <a:rPr lang="en-US" dirty="0"/>
                        <a:t>Baxter, AR</a:t>
                      </a:r>
                    </a:p>
                  </a:txBody>
                  <a:tcPr/>
                </a:tc>
                <a:extLst>
                  <a:ext uri="{0D108BD9-81ED-4DB2-BD59-A6C34878D82A}">
                    <a16:rowId xmlns:a16="http://schemas.microsoft.com/office/drawing/2014/main" val="3772514717"/>
                  </a:ext>
                </a:extLst>
              </a:tr>
              <a:tr h="370840">
                <a:tc>
                  <a:txBody>
                    <a:bodyPr/>
                    <a:lstStyle/>
                    <a:p>
                      <a:r>
                        <a:rPr lang="en-US" dirty="0"/>
                        <a:t>Size</a:t>
                      </a:r>
                    </a:p>
                  </a:txBody>
                  <a:tcPr/>
                </a:tc>
                <a:tc>
                  <a:txBody>
                    <a:bodyPr/>
                    <a:lstStyle/>
                    <a:p>
                      <a:r>
                        <a:rPr lang="en-US" dirty="0"/>
                        <a:t>0.26 Acre</a:t>
                      </a:r>
                    </a:p>
                  </a:txBody>
                  <a:tcPr/>
                </a:tc>
                <a:extLst>
                  <a:ext uri="{0D108BD9-81ED-4DB2-BD59-A6C34878D82A}">
                    <a16:rowId xmlns:a16="http://schemas.microsoft.com/office/drawing/2014/main" val="1690127475"/>
                  </a:ext>
                </a:extLst>
              </a:tr>
              <a:tr h="370840">
                <a:tc>
                  <a:txBody>
                    <a:bodyPr/>
                    <a:lstStyle/>
                    <a:p>
                      <a:r>
                        <a:rPr lang="en-US" dirty="0"/>
                        <a:t>APN</a:t>
                      </a:r>
                    </a:p>
                  </a:txBody>
                  <a:tcPr/>
                </a:tc>
                <a:tc>
                  <a:txBody>
                    <a:bodyPr/>
                    <a:lstStyle/>
                    <a:p>
                      <a:r>
                        <a:rPr lang="en-US" dirty="0"/>
                        <a:t>010-02238-000</a:t>
                      </a:r>
                    </a:p>
                  </a:txBody>
                  <a:tcPr/>
                </a:tc>
                <a:extLst>
                  <a:ext uri="{0D108BD9-81ED-4DB2-BD59-A6C34878D82A}">
                    <a16:rowId xmlns:a16="http://schemas.microsoft.com/office/drawing/2014/main" val="68304793"/>
                  </a:ext>
                </a:extLst>
              </a:tr>
              <a:tr h="370840">
                <a:tc>
                  <a:txBody>
                    <a:bodyPr/>
                    <a:lstStyle/>
                    <a:p>
                      <a:r>
                        <a:rPr lang="en-US" dirty="0"/>
                        <a:t>Terrain</a:t>
                      </a:r>
                    </a:p>
                  </a:txBody>
                  <a:tcPr/>
                </a:tc>
                <a:tc>
                  <a:txBody>
                    <a:bodyPr/>
                    <a:lstStyle/>
                    <a:p>
                      <a:r>
                        <a:rPr lang="en-US" dirty="0"/>
                        <a:t>Gently Sloped</a:t>
                      </a:r>
                    </a:p>
                  </a:txBody>
                  <a:tcPr/>
                </a:tc>
                <a:extLst>
                  <a:ext uri="{0D108BD9-81ED-4DB2-BD59-A6C34878D82A}">
                    <a16:rowId xmlns:a16="http://schemas.microsoft.com/office/drawing/2014/main" val="3991014565"/>
                  </a:ext>
                </a:extLst>
              </a:tr>
              <a:tr h="370840">
                <a:tc>
                  <a:txBody>
                    <a:bodyPr/>
                    <a:lstStyle/>
                    <a:p>
                      <a:r>
                        <a:rPr lang="en-US" dirty="0"/>
                        <a:t>Zoning</a:t>
                      </a:r>
                    </a:p>
                  </a:txBody>
                  <a:tcPr/>
                </a:tc>
                <a:tc>
                  <a:txBody>
                    <a:bodyPr/>
                    <a:lstStyle/>
                    <a:p>
                      <a:r>
                        <a:rPr lang="en-US" dirty="0"/>
                        <a:t>Residential</a:t>
                      </a:r>
                    </a:p>
                  </a:txBody>
                  <a:tcPr/>
                </a:tc>
                <a:extLst>
                  <a:ext uri="{0D108BD9-81ED-4DB2-BD59-A6C34878D82A}">
                    <a16:rowId xmlns:a16="http://schemas.microsoft.com/office/drawing/2014/main" val="2379240043"/>
                  </a:ext>
                </a:extLst>
              </a:tr>
              <a:tr h="370840">
                <a:tc>
                  <a:txBody>
                    <a:bodyPr/>
                    <a:lstStyle/>
                    <a:p>
                      <a:r>
                        <a:rPr lang="en-US" dirty="0"/>
                        <a:t>Taxes</a:t>
                      </a:r>
                    </a:p>
                  </a:txBody>
                  <a:tcPr/>
                </a:tc>
                <a:tc>
                  <a:txBody>
                    <a:bodyPr/>
                    <a:lstStyle/>
                    <a:p>
                      <a:r>
                        <a:rPr lang="en-US" dirty="0"/>
                        <a:t>$90.11</a:t>
                      </a:r>
                    </a:p>
                  </a:txBody>
                  <a:tcPr/>
                </a:tc>
                <a:extLst>
                  <a:ext uri="{0D108BD9-81ED-4DB2-BD59-A6C34878D82A}">
                    <a16:rowId xmlns:a16="http://schemas.microsoft.com/office/drawing/2014/main" val="2255335812"/>
                  </a:ext>
                </a:extLst>
              </a:tr>
              <a:tr h="370840">
                <a:tc>
                  <a:txBody>
                    <a:bodyPr/>
                    <a:lstStyle/>
                    <a:p>
                      <a:r>
                        <a:rPr lang="en-US" dirty="0"/>
                        <a:t>HOA</a:t>
                      </a:r>
                    </a:p>
                  </a:txBody>
                  <a:tcPr/>
                </a:tc>
                <a:tc>
                  <a:txBody>
                    <a:bodyPr/>
                    <a:lstStyle/>
                    <a:p>
                      <a:r>
                        <a:rPr lang="en-US" dirty="0"/>
                        <a:t>No</a:t>
                      </a:r>
                    </a:p>
                  </a:txBody>
                  <a:tcPr/>
                </a:tc>
                <a:extLst>
                  <a:ext uri="{0D108BD9-81ED-4DB2-BD59-A6C34878D82A}">
                    <a16:rowId xmlns:a16="http://schemas.microsoft.com/office/drawing/2014/main" val="1182840710"/>
                  </a:ext>
                </a:extLst>
              </a:tr>
            </a:tbl>
          </a:graphicData>
        </a:graphic>
      </p:graphicFrame>
      <p:pic>
        <p:nvPicPr>
          <p:cNvPr id="6" name="Picture 5" descr="A long shot of a field&#10;&#10;Description automatically generated">
            <a:extLst>
              <a:ext uri="{FF2B5EF4-FFF2-40B4-BE49-F238E27FC236}">
                <a16:creationId xmlns:a16="http://schemas.microsoft.com/office/drawing/2014/main" id="{2CF7C58D-5B69-CF17-8807-4BF6EA51EF42}"/>
              </a:ext>
            </a:extLst>
          </p:cNvPr>
          <p:cNvPicPr>
            <a:picLocks noChangeAspect="1"/>
          </p:cNvPicPr>
          <p:nvPr/>
        </p:nvPicPr>
        <p:blipFill>
          <a:blip r:embed="rId2"/>
          <a:stretch>
            <a:fillRect/>
          </a:stretch>
        </p:blipFill>
        <p:spPr>
          <a:xfrm>
            <a:off x="5627803" y="2409567"/>
            <a:ext cx="6201985" cy="4129279"/>
          </a:xfrm>
          <a:prstGeom prst="rect">
            <a:avLst/>
          </a:prstGeom>
          <a:effectLst>
            <a:outerShdw blurRad="50800" dist="38100" dir="2700000" algn="tl" rotWithShape="0">
              <a:prstClr val="black">
                <a:alpha val="40000"/>
              </a:prstClr>
            </a:outerShdw>
            <a:reflection endPos="7295" dist="50800" dir="5400000" sy="-100000" algn="bl" rotWithShape="0"/>
            <a:softEdge rad="73806"/>
          </a:effectLst>
        </p:spPr>
      </p:pic>
    </p:spTree>
    <p:extLst>
      <p:ext uri="{BB962C8B-B14F-4D97-AF65-F5344CB8AC3E}">
        <p14:creationId xmlns:p14="http://schemas.microsoft.com/office/powerpoint/2010/main" val="3220596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01C0CAB-6A03-4C6A-9FAA-219847753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982E0B2-AA9C-441C-A08E-A9DF9CF12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28046" y="4869342"/>
            <a:ext cx="1623711" cy="630920"/>
            <a:chOff x="9588346" y="4824892"/>
            <a:chExt cx="1623711" cy="630920"/>
          </a:xfrm>
        </p:grpSpPr>
        <p:sp>
          <p:nvSpPr>
            <p:cNvPr id="13" name="Freeform: Shape 12">
              <a:extLst>
                <a:ext uri="{FF2B5EF4-FFF2-40B4-BE49-F238E27FC236}">
                  <a16:creationId xmlns:a16="http://schemas.microsoft.com/office/drawing/2014/main" id="{A4A2E074-C10D-4C57-AB72-B631E4D7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B037EB3-1772-4BA8-A95A-E5DBDFEA32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flipH="1">
              <a:off x="10112436" y="4359902"/>
              <a:ext cx="571820" cy="1620000"/>
              <a:chOff x="8482785" y="4330454"/>
              <a:chExt cx="571820" cy="1620000"/>
            </a:xfrm>
          </p:grpSpPr>
          <p:sp>
            <p:nvSpPr>
              <p:cNvPr id="15" name="Freeform: Shape 14">
                <a:extLst>
                  <a:ext uri="{FF2B5EF4-FFF2-40B4-BE49-F238E27FC236}">
                    <a16:creationId xmlns:a16="http://schemas.microsoft.com/office/drawing/2014/main" id="{A1F47AC1-63D0-47F3-9728-1A0A05434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a:extLst>
                  <a:ext uri="{FF2B5EF4-FFF2-40B4-BE49-F238E27FC236}">
                    <a16:creationId xmlns:a16="http://schemas.microsoft.com/office/drawing/2014/main" id="{803A57D6-0C36-4560-A08A-16768551EF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4165A1-F701-2331-43A6-9736C86C2DBE}"/>
              </a:ext>
            </a:extLst>
          </p:cNvPr>
          <p:cNvSpPr>
            <a:spLocks noGrp="1"/>
          </p:cNvSpPr>
          <p:nvPr>
            <p:ph type="title"/>
          </p:nvPr>
        </p:nvSpPr>
        <p:spPr>
          <a:xfrm>
            <a:off x="7863290" y="1773163"/>
            <a:ext cx="3884962" cy="1166907"/>
          </a:xfrm>
        </p:spPr>
        <p:txBody>
          <a:bodyPr vert="horz" lIns="0" tIns="0" rIns="0" bIns="0" rtlCol="0" anchor="b" anchorCtr="0">
            <a:noAutofit/>
          </a:bodyPr>
          <a:lstStyle/>
          <a:p>
            <a:pPr algn="ctr"/>
            <a:r>
              <a:rPr lang="en-US" sz="3600" dirty="0"/>
              <a:t>GOOGLE EARTH IMAGE</a:t>
            </a:r>
          </a:p>
        </p:txBody>
      </p:sp>
      <p:sp>
        <p:nvSpPr>
          <p:cNvPr id="20" name="Rectangle 5">
            <a:extLst>
              <a:ext uri="{FF2B5EF4-FFF2-40B4-BE49-F238E27FC236}">
                <a16:creationId xmlns:a16="http://schemas.microsoft.com/office/drawing/2014/main" id="{6828D311-B582-473B-A71A-00BAEFDDF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43748" y="443198"/>
            <a:ext cx="6660000" cy="576000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Lst>
            <a:ahLst/>
            <a:cxnLst>
              <a:cxn ang="0">
                <a:pos x="connsiteX0" y="connsiteY0"/>
              </a:cxn>
              <a:cxn ang="0">
                <a:pos x="connsiteX1" y="connsiteY1"/>
              </a:cxn>
              <a:cxn ang="0">
                <a:pos x="connsiteX2" y="connsiteY2"/>
              </a:cxn>
            </a:cxnLst>
            <a:rect l="l" t="t" r="r" b="b"/>
            <a:pathLst>
              <a:path w="6660000" h="5760000">
                <a:moveTo>
                  <a:pt x="6660000" y="5760000"/>
                </a:moveTo>
                <a:lnTo>
                  <a:pt x="0" y="5760000"/>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een square in a forest&#10;&#10;Description automatically generated">
            <a:extLst>
              <a:ext uri="{FF2B5EF4-FFF2-40B4-BE49-F238E27FC236}">
                <a16:creationId xmlns:a16="http://schemas.microsoft.com/office/drawing/2014/main" id="{021858C1-F541-8FCB-D201-7B992EA1DD76}"/>
              </a:ext>
            </a:extLst>
          </p:cNvPr>
          <p:cNvPicPr>
            <a:picLocks noGrp="1" noChangeAspect="1"/>
          </p:cNvPicPr>
          <p:nvPr>
            <p:ph idx="1"/>
          </p:nvPr>
        </p:nvPicPr>
        <p:blipFill rotWithShape="1">
          <a:blip r:embed="rId2"/>
          <a:srcRect l="8268" r="18997" b="2"/>
          <a:stretch/>
        </p:blipFill>
        <p:spPr>
          <a:xfrm>
            <a:off x="540988" y="540000"/>
            <a:ext cx="6671025" cy="5778000"/>
          </a:xfrm>
          <a:prstGeom prst="rect">
            <a:avLst/>
          </a:prstGeom>
          <a:effectLst>
            <a:outerShdw blurRad="682205" dist="50800" dir="5400000" algn="ctr" rotWithShape="0">
              <a:srgbClr val="000000">
                <a:alpha val="61779"/>
              </a:srgbClr>
            </a:outerShdw>
            <a:reflection stA="84036" endPos="18153" dist="50800" dir="5400000" sy="-100000" algn="bl" rotWithShape="0"/>
          </a:effectLst>
        </p:spPr>
      </p:pic>
      <p:cxnSp>
        <p:nvCxnSpPr>
          <p:cNvPr id="22" name="Straight Connector 21">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5">
            <a:extLst>
              <a:ext uri="{FF2B5EF4-FFF2-40B4-BE49-F238E27FC236}">
                <a16:creationId xmlns:a16="http://schemas.microsoft.com/office/drawing/2014/main" id="{950B4532-90B0-4F38-8B86-C84A0416E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443748" y="6203198"/>
            <a:ext cx="6660000" cy="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 name="connsiteX0" fmla="*/ 6660000 w 6660000"/>
              <a:gd name="connsiteY0" fmla="*/ 0 h 0"/>
              <a:gd name="connsiteX1" fmla="*/ 0 w 6660000"/>
              <a:gd name="connsiteY1" fmla="*/ 0 h 0"/>
            </a:gdLst>
            <a:ahLst/>
            <a:cxnLst>
              <a:cxn ang="0">
                <a:pos x="connsiteX0" y="connsiteY0"/>
              </a:cxn>
              <a:cxn ang="0">
                <a:pos x="connsiteX1" y="connsiteY1"/>
              </a:cxn>
            </a:cxnLst>
            <a:rect l="l" t="t" r="r" b="b"/>
            <a:pathLst>
              <a:path w="6660000">
                <a:moveTo>
                  <a:pt x="6660000" y="0"/>
                </a:moveTo>
                <a:lnTo>
                  <a:pt x="0" y="0"/>
                </a:lnTo>
              </a:path>
            </a:pathLst>
          </a:custGeom>
          <a:solidFill>
            <a:schemeClr val="tx2">
              <a:alpha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
            <a:extLst>
              <a:ext uri="{FF2B5EF4-FFF2-40B4-BE49-F238E27FC236}">
                <a16:creationId xmlns:a16="http://schemas.microsoft.com/office/drawing/2014/main" id="{5B28FD85-59C0-44FE-822A-75F0E9D2E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7103748" y="443198"/>
            <a:ext cx="0" cy="576000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 name="connsiteX0" fmla="*/ 0 w 0"/>
              <a:gd name="connsiteY0" fmla="*/ 5760000 h 5760000"/>
              <a:gd name="connsiteX1" fmla="*/ 0 w 0"/>
              <a:gd name="connsiteY1" fmla="*/ 0 h 5760000"/>
            </a:gdLst>
            <a:ahLst/>
            <a:cxnLst>
              <a:cxn ang="0">
                <a:pos x="connsiteX0" y="connsiteY0"/>
              </a:cxn>
              <a:cxn ang="0">
                <a:pos x="connsiteX1" y="connsiteY1"/>
              </a:cxn>
            </a:cxnLst>
            <a:rect l="l" t="t" r="r" b="b"/>
            <a:pathLst>
              <a:path h="5760000">
                <a:moveTo>
                  <a:pt x="0" y="5760000"/>
                </a:moveTo>
                <a:lnTo>
                  <a:pt x="0" y="0"/>
                </a:lnTo>
              </a:path>
            </a:pathLst>
          </a:custGeom>
          <a:solidFill>
            <a:schemeClr val="tx2">
              <a:alpha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D53CF8-0CA6-DB52-0E53-784C982FDA27}"/>
              </a:ext>
            </a:extLst>
          </p:cNvPr>
          <p:cNvSpPr txBox="1"/>
          <p:nvPr/>
        </p:nvSpPr>
        <p:spPr>
          <a:xfrm>
            <a:off x="7687188" y="3690871"/>
            <a:ext cx="4193576" cy="3385542"/>
          </a:xfrm>
          <a:prstGeom prst="rect">
            <a:avLst/>
          </a:prstGeom>
          <a:noFill/>
        </p:spPr>
        <p:txBody>
          <a:bodyPr wrap="square" rtlCol="0">
            <a:spAutoFit/>
          </a:bodyPr>
          <a:lstStyle/>
          <a:p>
            <a:pPr marL="285750" indent="-285750">
              <a:buFont typeface="Arial" panose="020B0604020202020204" pitchFamily="34" charset="0"/>
              <a:buChar char="•"/>
            </a:pPr>
            <a:r>
              <a:rPr lang="en-US" sz="2800" dirty="0"/>
              <a:t>Closest Highway – Hwy 177 S, </a:t>
            </a:r>
            <a:r>
              <a:rPr lang="en-US" sz="2800" dirty="0" err="1"/>
              <a:t>Salesville</a:t>
            </a:r>
            <a:r>
              <a:rPr lang="en-US" sz="2800" dirty="0"/>
              <a:t> (4 miles, 8 minutes)</a:t>
            </a:r>
          </a:p>
          <a:p>
            <a:pPr marL="285750" indent="-285750">
              <a:buFont typeface="Arial" panose="020B0604020202020204" pitchFamily="34" charset="0"/>
              <a:buChar char="•"/>
            </a:pPr>
            <a:r>
              <a:rPr lang="en-US" sz="2800" dirty="0"/>
              <a:t>Home, Barn, Mobile Homes, etc. can be built on this property</a:t>
            </a:r>
          </a:p>
          <a:p>
            <a:pPr marL="285750" indent="-285750">
              <a:buFont typeface="Arial" panose="020B0604020202020204" pitchFamily="34" charset="0"/>
              <a:buChar char="•"/>
            </a:pPr>
            <a:r>
              <a:rPr lang="en-US" sz="2800" dirty="0"/>
              <a:t>No HOA</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02661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01C0CAB-6A03-4C6A-9FAA-219847753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982E0B2-AA9C-441C-A08E-A9DF9CF12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28046" y="4869342"/>
            <a:ext cx="1623711" cy="630920"/>
            <a:chOff x="9588346" y="4824892"/>
            <a:chExt cx="1623711" cy="630920"/>
          </a:xfrm>
        </p:grpSpPr>
        <p:sp>
          <p:nvSpPr>
            <p:cNvPr id="13" name="Freeform: Shape 12">
              <a:extLst>
                <a:ext uri="{FF2B5EF4-FFF2-40B4-BE49-F238E27FC236}">
                  <a16:creationId xmlns:a16="http://schemas.microsoft.com/office/drawing/2014/main" id="{A4A2E074-C10D-4C57-AB72-B631E4D7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B037EB3-1772-4BA8-A95A-E5DBDFEA32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flipH="1">
              <a:off x="10112436" y="4359902"/>
              <a:ext cx="571820" cy="1620000"/>
              <a:chOff x="8482785" y="4330454"/>
              <a:chExt cx="571820" cy="1620000"/>
            </a:xfrm>
          </p:grpSpPr>
          <p:sp>
            <p:nvSpPr>
              <p:cNvPr id="15" name="Freeform: Shape 14">
                <a:extLst>
                  <a:ext uri="{FF2B5EF4-FFF2-40B4-BE49-F238E27FC236}">
                    <a16:creationId xmlns:a16="http://schemas.microsoft.com/office/drawing/2014/main" id="{A1F47AC1-63D0-47F3-9728-1A0A05434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a:extLst>
                  <a:ext uri="{FF2B5EF4-FFF2-40B4-BE49-F238E27FC236}">
                    <a16:creationId xmlns:a16="http://schemas.microsoft.com/office/drawing/2014/main" id="{803A57D6-0C36-4560-A08A-16768551EF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18" name="Rectangle 17">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ar driving down a dirt road&#10;&#10;Description automatically generated">
            <a:extLst>
              <a:ext uri="{FF2B5EF4-FFF2-40B4-BE49-F238E27FC236}">
                <a16:creationId xmlns:a16="http://schemas.microsoft.com/office/drawing/2014/main" id="{53B9AE63-3534-055F-0903-902161D0932C}"/>
              </a:ext>
            </a:extLst>
          </p:cNvPr>
          <p:cNvPicPr>
            <a:picLocks noGrp="1" noChangeAspect="1"/>
          </p:cNvPicPr>
          <p:nvPr>
            <p:ph idx="1"/>
          </p:nvPr>
        </p:nvPicPr>
        <p:blipFill rotWithShape="1">
          <a:blip r:embed="rId2"/>
          <a:srcRect t="10013" b="5401"/>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0" name="Rectangle 19">
            <a:extLst>
              <a:ext uri="{FF2B5EF4-FFF2-40B4-BE49-F238E27FC236}">
                <a16:creationId xmlns:a16="http://schemas.microsoft.com/office/drawing/2014/main" id="{2A079D24-860A-4799-B3AE-658D4F136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76325"/>
            <a:ext cx="12191999" cy="4705352"/>
          </a:xfrm>
          <a:prstGeom prst="rect">
            <a:avLst/>
          </a:prstGeom>
          <a:gradFill flip="none" rotWithShape="1">
            <a:gsLst>
              <a:gs pos="45000">
                <a:srgbClr val="000000">
                  <a:alpha val="35000"/>
                </a:srgbClr>
              </a:gs>
              <a:gs pos="55000">
                <a:srgbClr val="000000">
                  <a:alpha val="35000"/>
                </a:srgbClr>
              </a:gs>
              <a:gs pos="25000">
                <a:srgbClr val="000000">
                  <a:alpha val="20000"/>
                </a:srgbClr>
              </a:gs>
              <a:gs pos="0">
                <a:srgbClr val="000000">
                  <a:alpha val="0"/>
                </a:srgbClr>
              </a:gs>
              <a:gs pos="100000">
                <a:srgbClr val="000000">
                  <a:alpha val="0"/>
                </a:srgbClr>
              </a:gs>
              <a:gs pos="75000">
                <a:srgbClr val="000000">
                  <a:alpha val="2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637768E7-EB97-38FA-1074-79C242F23A50}"/>
              </a:ext>
            </a:extLst>
          </p:cNvPr>
          <p:cNvSpPr>
            <a:spLocks noGrp="1"/>
          </p:cNvSpPr>
          <p:nvPr>
            <p:ph type="title"/>
          </p:nvPr>
        </p:nvSpPr>
        <p:spPr>
          <a:xfrm>
            <a:off x="651998" y="1202913"/>
            <a:ext cx="5012531" cy="1720850"/>
          </a:xfrm>
        </p:spPr>
        <p:txBody>
          <a:bodyPr vert="horz" lIns="0" tIns="0" rIns="0" bIns="0" rtlCol="0" anchor="ctr" anchorCtr="0">
            <a:normAutofit/>
          </a:bodyPr>
          <a:lstStyle/>
          <a:p>
            <a:pPr algn="ctr"/>
            <a:r>
              <a:rPr lang="en-US" sz="3600" dirty="0">
                <a:solidFill>
                  <a:srgbClr val="FFFFFF"/>
                </a:solidFill>
              </a:rPr>
              <a:t>PRICED TO SELL</a:t>
            </a:r>
            <a:r>
              <a:rPr lang="en-US" dirty="0">
                <a:solidFill>
                  <a:srgbClr val="FFFFFF"/>
                </a:solidFill>
              </a:rPr>
              <a:t>!</a:t>
            </a:r>
          </a:p>
        </p:txBody>
      </p:sp>
      <p:cxnSp>
        <p:nvCxnSpPr>
          <p:cNvPr id="22" name="Straight Connector 21">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3429000"/>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6" name="Table 6">
            <a:extLst>
              <a:ext uri="{FF2B5EF4-FFF2-40B4-BE49-F238E27FC236}">
                <a16:creationId xmlns:a16="http://schemas.microsoft.com/office/drawing/2014/main" id="{37530DB2-C239-729D-F306-5026A2C1DF29}"/>
              </a:ext>
            </a:extLst>
          </p:cNvPr>
          <p:cNvGraphicFramePr>
            <a:graphicFrameLocks noGrp="1"/>
          </p:cNvGraphicFramePr>
          <p:nvPr>
            <p:extLst>
              <p:ext uri="{D42A27DB-BD31-4B8C-83A1-F6EECF244321}">
                <p14:modId xmlns:p14="http://schemas.microsoft.com/office/powerpoint/2010/main" val="2777454821"/>
              </p:ext>
            </p:extLst>
          </p:nvPr>
        </p:nvGraphicFramePr>
        <p:xfrm>
          <a:off x="6041027" y="3089317"/>
          <a:ext cx="4795771" cy="2966720"/>
        </p:xfrm>
        <a:graphic>
          <a:graphicData uri="http://schemas.openxmlformats.org/drawingml/2006/table">
            <a:tbl>
              <a:tblPr firstRow="1" bandRow="1">
                <a:tableStyleId>{5C22544A-7EE6-4342-B048-85BDC9FD1C3A}</a:tableStyleId>
              </a:tblPr>
              <a:tblGrid>
                <a:gridCol w="2610711">
                  <a:extLst>
                    <a:ext uri="{9D8B030D-6E8A-4147-A177-3AD203B41FA5}">
                      <a16:colId xmlns:a16="http://schemas.microsoft.com/office/drawing/2014/main" val="523947639"/>
                    </a:ext>
                  </a:extLst>
                </a:gridCol>
                <a:gridCol w="2185060">
                  <a:extLst>
                    <a:ext uri="{9D8B030D-6E8A-4147-A177-3AD203B41FA5}">
                      <a16:colId xmlns:a16="http://schemas.microsoft.com/office/drawing/2014/main" val="3768000590"/>
                    </a:ext>
                  </a:extLst>
                </a:gridCol>
              </a:tblGrid>
              <a:tr h="370840">
                <a:tc>
                  <a:txBody>
                    <a:bodyPr/>
                    <a:lstStyle/>
                    <a:p>
                      <a:r>
                        <a:rPr lang="en-US" dirty="0"/>
                        <a:t>OWNER FINANCING</a:t>
                      </a:r>
                    </a:p>
                  </a:txBody>
                  <a:tcPr/>
                </a:tc>
                <a:tc>
                  <a:txBody>
                    <a:bodyPr/>
                    <a:lstStyle/>
                    <a:p>
                      <a:r>
                        <a:rPr lang="en-US" dirty="0"/>
                        <a:t>48 MONTHS</a:t>
                      </a:r>
                    </a:p>
                  </a:txBody>
                  <a:tcPr/>
                </a:tc>
                <a:extLst>
                  <a:ext uri="{0D108BD9-81ED-4DB2-BD59-A6C34878D82A}">
                    <a16:rowId xmlns:a16="http://schemas.microsoft.com/office/drawing/2014/main" val="1646586147"/>
                  </a:ext>
                </a:extLst>
              </a:tr>
              <a:tr h="370840">
                <a:tc>
                  <a:txBody>
                    <a:bodyPr/>
                    <a:lstStyle/>
                    <a:p>
                      <a:r>
                        <a:rPr lang="en-US" dirty="0"/>
                        <a:t>Down Payment</a:t>
                      </a:r>
                    </a:p>
                  </a:txBody>
                  <a:tcPr/>
                </a:tc>
                <a:tc>
                  <a:txBody>
                    <a:bodyPr/>
                    <a:lstStyle/>
                    <a:p>
                      <a:r>
                        <a:rPr lang="en-US" dirty="0"/>
                        <a:t>$195.00</a:t>
                      </a:r>
                    </a:p>
                  </a:txBody>
                  <a:tcPr/>
                </a:tc>
                <a:extLst>
                  <a:ext uri="{0D108BD9-81ED-4DB2-BD59-A6C34878D82A}">
                    <a16:rowId xmlns:a16="http://schemas.microsoft.com/office/drawing/2014/main" val="830532846"/>
                  </a:ext>
                </a:extLst>
              </a:tr>
              <a:tr h="370840">
                <a:tc>
                  <a:txBody>
                    <a:bodyPr/>
                    <a:lstStyle/>
                    <a:p>
                      <a:r>
                        <a:rPr lang="en-US" dirty="0"/>
                        <a:t>Document Fee</a:t>
                      </a:r>
                    </a:p>
                  </a:txBody>
                  <a:tcPr/>
                </a:tc>
                <a:tc>
                  <a:txBody>
                    <a:bodyPr/>
                    <a:lstStyle/>
                    <a:p>
                      <a:r>
                        <a:rPr lang="en-US" dirty="0"/>
                        <a:t>$100.00</a:t>
                      </a:r>
                    </a:p>
                  </a:txBody>
                  <a:tcPr/>
                </a:tc>
                <a:extLst>
                  <a:ext uri="{0D108BD9-81ED-4DB2-BD59-A6C34878D82A}">
                    <a16:rowId xmlns:a16="http://schemas.microsoft.com/office/drawing/2014/main" val="1381892602"/>
                  </a:ext>
                </a:extLst>
              </a:tr>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8270168"/>
                  </a:ext>
                </a:extLst>
              </a:tr>
              <a:tr h="370840">
                <a:tc>
                  <a:txBody>
                    <a:bodyPr/>
                    <a:lstStyle/>
                    <a:p>
                      <a:r>
                        <a:rPr lang="en-US" dirty="0"/>
                        <a:t>Financed Portion</a:t>
                      </a:r>
                    </a:p>
                  </a:txBody>
                  <a:tcPr/>
                </a:tc>
                <a:tc>
                  <a:txBody>
                    <a:bodyPr/>
                    <a:lstStyle/>
                    <a:p>
                      <a:r>
                        <a:rPr lang="en-US" dirty="0"/>
                        <a:t>$4,800.00</a:t>
                      </a:r>
                    </a:p>
                  </a:txBody>
                  <a:tcPr/>
                </a:tc>
                <a:extLst>
                  <a:ext uri="{0D108BD9-81ED-4DB2-BD59-A6C34878D82A}">
                    <a16:rowId xmlns:a16="http://schemas.microsoft.com/office/drawing/2014/main" val="2797079642"/>
                  </a:ext>
                </a:extLst>
              </a:tr>
              <a:tr h="370840">
                <a:tc>
                  <a:txBody>
                    <a:bodyPr/>
                    <a:lstStyle/>
                    <a:p>
                      <a:r>
                        <a:rPr lang="en-US" dirty="0"/>
                        <a:t>Monthly Payment</a:t>
                      </a:r>
                    </a:p>
                  </a:txBody>
                  <a:tcPr/>
                </a:tc>
                <a:tc>
                  <a:txBody>
                    <a:bodyPr/>
                    <a:lstStyle/>
                    <a:p>
                      <a:r>
                        <a:rPr lang="en-US" dirty="0"/>
                        <a:t>$100.00</a:t>
                      </a:r>
                    </a:p>
                  </a:txBody>
                  <a:tcPr/>
                </a:tc>
                <a:extLst>
                  <a:ext uri="{0D108BD9-81ED-4DB2-BD59-A6C34878D82A}">
                    <a16:rowId xmlns:a16="http://schemas.microsoft.com/office/drawing/2014/main" val="4184645143"/>
                  </a:ext>
                </a:extLst>
              </a:tr>
              <a:tr h="370840">
                <a:tc>
                  <a:txBody>
                    <a:bodyPr/>
                    <a:lstStyle/>
                    <a:p>
                      <a:r>
                        <a:rPr lang="en-US" dirty="0"/>
                        <a:t>Monthly Prorated Taxes</a:t>
                      </a:r>
                    </a:p>
                  </a:txBody>
                  <a:tcPr/>
                </a:tc>
                <a:tc>
                  <a:txBody>
                    <a:bodyPr/>
                    <a:lstStyle/>
                    <a:p>
                      <a:r>
                        <a:rPr lang="en-US" dirty="0"/>
                        <a:t>$5.00</a:t>
                      </a:r>
                    </a:p>
                  </a:txBody>
                  <a:tcPr/>
                </a:tc>
                <a:extLst>
                  <a:ext uri="{0D108BD9-81ED-4DB2-BD59-A6C34878D82A}">
                    <a16:rowId xmlns:a16="http://schemas.microsoft.com/office/drawing/2014/main" val="1330620904"/>
                  </a:ext>
                </a:extLst>
              </a:tr>
              <a:tr h="370840">
                <a:tc>
                  <a:txBody>
                    <a:bodyPr/>
                    <a:lstStyle/>
                    <a:p>
                      <a:r>
                        <a:rPr lang="en-US" dirty="0"/>
                        <a:t>Monthly Note Fee</a:t>
                      </a:r>
                    </a:p>
                  </a:txBody>
                  <a:tcPr/>
                </a:tc>
                <a:tc>
                  <a:txBody>
                    <a:bodyPr/>
                    <a:lstStyle/>
                    <a:p>
                      <a:r>
                        <a:rPr lang="en-US" dirty="0"/>
                        <a:t>$5.00</a:t>
                      </a:r>
                    </a:p>
                  </a:txBody>
                  <a:tcPr/>
                </a:tc>
                <a:extLst>
                  <a:ext uri="{0D108BD9-81ED-4DB2-BD59-A6C34878D82A}">
                    <a16:rowId xmlns:a16="http://schemas.microsoft.com/office/drawing/2014/main" val="1953312558"/>
                  </a:ext>
                </a:extLst>
              </a:tr>
            </a:tbl>
          </a:graphicData>
        </a:graphic>
      </p:graphicFrame>
    </p:spTree>
    <p:extLst>
      <p:ext uri="{BB962C8B-B14F-4D97-AF65-F5344CB8AC3E}">
        <p14:creationId xmlns:p14="http://schemas.microsoft.com/office/powerpoint/2010/main" val="2946338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01C0CAB-6A03-4C6A-9FAA-219847753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982E0B2-AA9C-441C-A08E-A9DF9CF12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28046" y="4869342"/>
            <a:ext cx="1623711" cy="630920"/>
            <a:chOff x="9588346" y="4824892"/>
            <a:chExt cx="1623711" cy="630920"/>
          </a:xfrm>
        </p:grpSpPr>
        <p:sp>
          <p:nvSpPr>
            <p:cNvPr id="13" name="Freeform: Shape 12">
              <a:extLst>
                <a:ext uri="{FF2B5EF4-FFF2-40B4-BE49-F238E27FC236}">
                  <a16:creationId xmlns:a16="http://schemas.microsoft.com/office/drawing/2014/main" id="{A4A2E074-C10D-4C57-AB72-B631E4D7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B037EB3-1772-4BA8-A95A-E5DBDFEA32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flipH="1">
              <a:off x="10112436" y="4359902"/>
              <a:ext cx="571820" cy="1620000"/>
              <a:chOff x="8482785" y="4330454"/>
              <a:chExt cx="571820" cy="1620000"/>
            </a:xfrm>
          </p:grpSpPr>
          <p:sp>
            <p:nvSpPr>
              <p:cNvPr id="15" name="Freeform: Shape 14">
                <a:extLst>
                  <a:ext uri="{FF2B5EF4-FFF2-40B4-BE49-F238E27FC236}">
                    <a16:creationId xmlns:a16="http://schemas.microsoft.com/office/drawing/2014/main" id="{A1F47AC1-63D0-47F3-9728-1A0A05434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a:extLst>
                  <a:ext uri="{FF2B5EF4-FFF2-40B4-BE49-F238E27FC236}">
                    <a16:creationId xmlns:a16="http://schemas.microsoft.com/office/drawing/2014/main" id="{803A57D6-0C36-4560-A08A-16768551EF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18" name="Rectangle 17">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FE344C-C7E7-B46C-DC25-A927885A44E4}"/>
              </a:ext>
            </a:extLst>
          </p:cNvPr>
          <p:cNvSpPr>
            <a:spLocks noGrp="1"/>
          </p:cNvSpPr>
          <p:nvPr>
            <p:ph type="title"/>
          </p:nvPr>
        </p:nvSpPr>
        <p:spPr>
          <a:xfrm>
            <a:off x="1079510" y="4602162"/>
            <a:ext cx="4457690" cy="1720850"/>
          </a:xfrm>
        </p:spPr>
        <p:txBody>
          <a:bodyPr vert="horz" lIns="0" tIns="0" rIns="0" bIns="0" rtlCol="0" anchor="ctr" anchorCtr="0">
            <a:normAutofit/>
          </a:bodyPr>
          <a:lstStyle/>
          <a:p>
            <a:pPr algn="ctr"/>
            <a:r>
              <a:rPr lang="en-US" dirty="0"/>
              <a:t>NOW WHAT?  LET US DO THE WORK?</a:t>
            </a:r>
          </a:p>
        </p:txBody>
      </p:sp>
      <p:pic>
        <p:nvPicPr>
          <p:cNvPr id="5" name="Content Placeholder 4" descr="A child and child sitting on the shore of a lake&#10;&#10;Description automatically generated">
            <a:extLst>
              <a:ext uri="{FF2B5EF4-FFF2-40B4-BE49-F238E27FC236}">
                <a16:creationId xmlns:a16="http://schemas.microsoft.com/office/drawing/2014/main" id="{708E0323-9426-9B87-92E3-43BEFA22F6A2}"/>
              </a:ext>
            </a:extLst>
          </p:cNvPr>
          <p:cNvPicPr>
            <a:picLocks noGrp="1" noChangeAspect="1"/>
          </p:cNvPicPr>
          <p:nvPr>
            <p:ph idx="1"/>
          </p:nvPr>
        </p:nvPicPr>
        <p:blipFill rotWithShape="1">
          <a:blip r:embed="rId2"/>
          <a:srcRect t="36246" b="18177"/>
          <a:stretch/>
        </p:blipFill>
        <p:spPr>
          <a:xfrm>
            <a:off x="20" y="10"/>
            <a:ext cx="12191977" cy="4014777"/>
          </a:xfrm>
          <a:prstGeom prst="rect">
            <a:avLst/>
          </a:prstGeom>
          <a:effectLst>
            <a:reflection stA="37281" endPos="42000" dist="50800" dir="5400000" sy="-100000" algn="bl" rotWithShape="0"/>
          </a:effectLst>
        </p:spPr>
      </p:pic>
      <p:cxnSp>
        <p:nvCxnSpPr>
          <p:cNvPr id="20" name="Straight Connector 19">
            <a:extLst>
              <a:ext uri="{FF2B5EF4-FFF2-40B4-BE49-F238E27FC236}">
                <a16:creationId xmlns:a16="http://schemas.microsoft.com/office/drawing/2014/main" id="{32E97E5C-7A5F-424E-AAE4-654396E90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546258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183BC27-4E39-EA39-6E01-D85809B3A8A0}"/>
              </a:ext>
            </a:extLst>
          </p:cNvPr>
          <p:cNvSpPr txBox="1"/>
          <p:nvPr/>
        </p:nvSpPr>
        <p:spPr>
          <a:xfrm>
            <a:off x="6486193" y="4723923"/>
            <a:ext cx="5279901" cy="1477328"/>
          </a:xfrm>
          <a:prstGeom prst="rect">
            <a:avLst/>
          </a:prstGeom>
          <a:noFill/>
        </p:spPr>
        <p:txBody>
          <a:bodyPr wrap="square" rtlCol="0">
            <a:spAutoFit/>
          </a:bodyPr>
          <a:lstStyle/>
          <a:p>
            <a:r>
              <a:rPr lang="en-US" dirty="0"/>
              <a:t>Relax while we do the work! We will record the deed with the county.  We ask all the questions about zoning.  We provide owner financing.  It really is THAT EASY.  (OR, ask us about our discounted cash pricing!)</a:t>
            </a:r>
          </a:p>
        </p:txBody>
      </p:sp>
    </p:spTree>
    <p:extLst>
      <p:ext uri="{BB962C8B-B14F-4D97-AF65-F5344CB8AC3E}">
        <p14:creationId xmlns:p14="http://schemas.microsoft.com/office/powerpoint/2010/main" val="396856486"/>
      </p:ext>
    </p:extLst>
  </p:cSld>
  <p:clrMapOvr>
    <a:masterClrMapping/>
  </p:clrMapOvr>
</p:sld>
</file>

<file path=ppt/theme/theme1.xml><?xml version="1.0" encoding="utf-8"?>
<a:theme xmlns:a="http://schemas.openxmlformats.org/drawingml/2006/main" name="LeafVTI">
  <a:themeElements>
    <a:clrScheme name="AnalogousFromLightSeedLeftStep">
      <a:dk1>
        <a:srgbClr val="000000"/>
      </a:dk1>
      <a:lt1>
        <a:srgbClr val="FFFFFF"/>
      </a:lt1>
      <a:dk2>
        <a:srgbClr val="213A3B"/>
      </a:dk2>
      <a:lt2>
        <a:srgbClr val="E8E5E2"/>
      </a:lt2>
      <a:accent1>
        <a:srgbClr val="81A6C4"/>
      </a:accent1>
      <a:accent2>
        <a:srgbClr val="6EADAF"/>
      </a:accent2>
      <a:accent3>
        <a:srgbClr val="7BAC99"/>
      </a:accent3>
      <a:accent4>
        <a:srgbClr val="6EAF7B"/>
      </a:accent4>
      <a:accent5>
        <a:srgbClr val="86AC7B"/>
      </a:accent5>
      <a:accent6>
        <a:srgbClr val="93AA6B"/>
      </a:accent6>
      <a:hlink>
        <a:srgbClr val="9F795B"/>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docProps/app.xml><?xml version="1.0" encoding="utf-8"?>
<Properties xmlns="http://schemas.openxmlformats.org/officeDocument/2006/extended-properties" xmlns:vt="http://schemas.openxmlformats.org/officeDocument/2006/docPropsVTypes">
  <TotalTime>415</TotalTime>
  <Words>192</Words>
  <Application>Microsoft Office PowerPoint</Application>
  <PresentationFormat>Widescreen</PresentationFormat>
  <Paragraphs>44</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LeafVTI</vt:lpstr>
      <vt:lpstr>BAXTER COUNTY</vt:lpstr>
      <vt:lpstr>PLAY ALL DAY, THEN GO HOME TO YOUR PLACE!</vt:lpstr>
      <vt:lpstr>FEATURES | DESCRIPTION</vt:lpstr>
      <vt:lpstr>GOOGLE EARTH IMAGE</vt:lpstr>
      <vt:lpstr>PRICED TO SELL!</vt:lpstr>
      <vt:lpstr>NOW WHAT?  LET US DO THE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BAXTER COUNTY</dc:title>
  <dc:creator>Jessica Rozario</dc:creator>
  <cp:lastModifiedBy>Jessica Rozario</cp:lastModifiedBy>
  <cp:revision>5</cp:revision>
  <dcterms:created xsi:type="dcterms:W3CDTF">2023-07-28T15:06:52Z</dcterms:created>
  <dcterms:modified xsi:type="dcterms:W3CDTF">2023-08-16T04:34:48Z</dcterms:modified>
</cp:coreProperties>
</file>